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20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2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55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5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1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74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33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45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48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25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4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0DCA-6493-42EC-8944-453549439FB7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196D-FA3C-48A9-B1FE-8AF72181E1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9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1717777"/>
            <a:ext cx="1836941" cy="434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79713"/>
            <a:ext cx="4495800" cy="5753608"/>
          </a:xfrm>
          <a:prstGeom prst="rect">
            <a:avLst/>
          </a:prstGeom>
          <a:effectLst>
            <a:outerShdw blurRad="749300" dist="50800" dir="5400000" sx="107000" sy="107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0">
            <a:off x="4663149" y="2037450"/>
            <a:ext cx="2059771" cy="2766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02"/>
            <a:ext cx="12192000" cy="1676862"/>
          </a:xfrm>
          <a:prstGeom prst="rect">
            <a:avLst/>
          </a:prstGeom>
        </p:spPr>
      </p:pic>
      <p:sp>
        <p:nvSpPr>
          <p:cNvPr id="29" name="Action Button: Go Forward or Next 28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/>
          <p:cNvSpPr/>
          <p:nvPr/>
        </p:nvSpPr>
        <p:spPr>
          <a:xfrm rot="463030">
            <a:off x="4800937" y="2111220"/>
            <a:ext cx="1796627" cy="2564225"/>
          </a:xfrm>
          <a:prstGeom prst="roundRect">
            <a:avLst>
              <a:gd name="adj" fmla="val 25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038">
            <a:off x="4675585" y="1841556"/>
            <a:ext cx="2091158" cy="3006037"/>
          </a:xfrm>
          <a:prstGeom prst="rect">
            <a:avLst/>
          </a:prstGeom>
          <a:effectLst>
            <a:outerShdw blurRad="596900" dist="38100" dir="16200000" sx="118000" sy="118000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5" y="2903876"/>
            <a:ext cx="2065721" cy="37611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50" y="1666977"/>
            <a:ext cx="5508351" cy="5358952"/>
          </a:xfrm>
          <a:prstGeom prst="rect">
            <a:avLst/>
          </a:prstGeom>
        </p:spPr>
      </p:pic>
      <p:sp>
        <p:nvSpPr>
          <p:cNvPr id="43" name="Action Button: Go Back or Previous 42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19089 -0.10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3854 0.03056 C 0.04649 0.03727 0.05859 0.04144 0.07136 0.04144 C 0.08568 0.04144 0.09727 0.03727 0.10534 0.03056 L 0.14427 -1.48148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16693 0.163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>
          <a:xfrm rot="10800000">
            <a:off x="0" y="1278425"/>
            <a:ext cx="12192000" cy="1350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>
            <a:off x="-354477" y="1724057"/>
            <a:ext cx="3798863" cy="4680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 rot="21357705">
            <a:off x="2510979" y="1800029"/>
            <a:ext cx="3207812" cy="4374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 rot="251562">
            <a:off x="5741297" y="1788902"/>
            <a:ext cx="3509316" cy="47852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>
            <a:off x="8802111" y="1787236"/>
            <a:ext cx="3111256" cy="4243534"/>
          </a:xfrm>
          <a:prstGeom prst="rect">
            <a:avLst/>
          </a:prstGeom>
        </p:spPr>
      </p:pic>
      <p:sp>
        <p:nvSpPr>
          <p:cNvPr id="22" name="Action Button: Go Forward or Next 21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0371" y="4241930"/>
            <a:ext cx="2145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During this time, the Tigris &amp; Euphrates rivers were discovered by nomads</a:t>
            </a:r>
          </a:p>
        </p:txBody>
      </p:sp>
      <p:sp>
        <p:nvSpPr>
          <p:cNvPr id="27" name="Rectangle 26"/>
          <p:cNvSpPr/>
          <p:nvPr/>
        </p:nvSpPr>
        <p:spPr>
          <a:xfrm rot="21359317">
            <a:off x="3210804" y="3972001"/>
            <a:ext cx="18100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Sumerians arrive in Mesopotamia and create a civilization.</a:t>
            </a:r>
          </a:p>
        </p:txBody>
      </p:sp>
      <p:sp>
        <p:nvSpPr>
          <p:cNvPr id="30" name="Rectangle 29"/>
          <p:cNvSpPr/>
          <p:nvPr/>
        </p:nvSpPr>
        <p:spPr>
          <a:xfrm rot="297771">
            <a:off x="6370872" y="4349004"/>
            <a:ext cx="1980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City-states were formed in Mesopotamia.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60910" y="4154784"/>
            <a:ext cx="1905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Cuneiform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was  developed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" y="4123190"/>
            <a:ext cx="2140667" cy="17839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23" y="3966255"/>
            <a:ext cx="2245313" cy="19616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23" y="4154784"/>
            <a:ext cx="2391086" cy="1954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53" y="3979530"/>
            <a:ext cx="2177773" cy="1756484"/>
          </a:xfrm>
          <a:prstGeom prst="rect">
            <a:avLst/>
          </a:prstGeom>
        </p:spPr>
      </p:pic>
      <p:sp>
        <p:nvSpPr>
          <p:cNvPr id="50" name="Action Button: Go Back or Previous 49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6"/>
            <a:ext cx="12192000" cy="17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>
          <a:xfrm rot="10800000">
            <a:off x="0" y="1307647"/>
            <a:ext cx="12192000" cy="1351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>
            <a:off x="-321345" y="1787236"/>
            <a:ext cx="3361804" cy="45840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 rot="21357705">
            <a:off x="2528709" y="1786038"/>
            <a:ext cx="3586904" cy="4891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 rot="251562">
            <a:off x="5766407" y="1771863"/>
            <a:ext cx="3018737" cy="4116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>
            <a:off x="8636001" y="1796972"/>
            <a:ext cx="3353788" cy="4574331"/>
          </a:xfrm>
          <a:prstGeom prst="rect">
            <a:avLst/>
          </a:prstGeom>
        </p:spPr>
      </p:pic>
      <p:sp>
        <p:nvSpPr>
          <p:cNvPr id="11" name="Action Button: Go Forward or Next 10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373" y="4428576"/>
            <a:ext cx="199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Akkadian’s first empire was created. </a:t>
            </a:r>
          </a:p>
        </p:txBody>
      </p:sp>
      <p:sp>
        <p:nvSpPr>
          <p:cNvPr id="4" name="Rectangle 3"/>
          <p:cNvSpPr/>
          <p:nvPr/>
        </p:nvSpPr>
        <p:spPr>
          <a:xfrm rot="21318702">
            <a:off x="3405544" y="4501281"/>
            <a:ext cx="1833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Hammurabi’s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rule of Ancient Mesopotamia</a:t>
            </a:r>
          </a:p>
        </p:txBody>
      </p:sp>
      <p:sp>
        <p:nvSpPr>
          <p:cNvPr id="18" name="TextBox 17"/>
          <p:cNvSpPr txBox="1"/>
          <p:nvPr/>
        </p:nvSpPr>
        <p:spPr>
          <a:xfrm rot="226581">
            <a:off x="6238834" y="3848018"/>
            <a:ext cx="184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Hammurabi’s Law was developed,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First written law code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6471" y="4451535"/>
            <a:ext cx="21829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Nebuchadnezzar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rule,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New Babylonian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6" y="4088106"/>
            <a:ext cx="2269608" cy="18919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62" y="4090382"/>
            <a:ext cx="2018728" cy="21808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4" y="3746091"/>
            <a:ext cx="2172481" cy="19638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330"/>
          <a:stretch/>
        </p:blipFill>
        <p:spPr>
          <a:xfrm>
            <a:off x="9393780" y="4010365"/>
            <a:ext cx="1768329" cy="2047398"/>
          </a:xfrm>
          <a:prstGeom prst="rect">
            <a:avLst/>
          </a:prstGeom>
        </p:spPr>
      </p:pic>
      <p:sp>
        <p:nvSpPr>
          <p:cNvPr id="35" name="Action Button: Go Back or Previous 34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6"/>
            <a:ext cx="12192000" cy="17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7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tion Button: Go Forward or Next 12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02" y="1613224"/>
            <a:ext cx="3169061" cy="3175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4" y="737367"/>
            <a:ext cx="5168419" cy="5168419"/>
          </a:xfrm>
          <a:prstGeom prst="rect">
            <a:avLst/>
          </a:prstGeom>
        </p:spPr>
      </p:pic>
      <p:pic>
        <p:nvPicPr>
          <p:cNvPr id="7180" name="Picture 71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974">
            <a:off x="9129915" y="633569"/>
            <a:ext cx="3062085" cy="1942800"/>
          </a:xfrm>
          <a:prstGeom prst="rect">
            <a:avLst/>
          </a:prstGeom>
        </p:spPr>
      </p:pic>
      <p:pic>
        <p:nvPicPr>
          <p:cNvPr id="7169" name="Picture 716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456">
            <a:off x="8230903" y="-59012"/>
            <a:ext cx="4291752" cy="2907429"/>
          </a:xfrm>
          <a:prstGeom prst="rect">
            <a:avLst/>
          </a:prstGeom>
        </p:spPr>
      </p:pic>
      <p:pic>
        <p:nvPicPr>
          <p:cNvPr id="7183" name="Picture 71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20" y="4371895"/>
            <a:ext cx="3428260" cy="1301194"/>
          </a:xfrm>
          <a:prstGeom prst="rect">
            <a:avLst/>
          </a:prstGeom>
        </p:spPr>
      </p:pic>
      <p:pic>
        <p:nvPicPr>
          <p:cNvPr id="7176" name="Picture 8" descr="https://upload.wikimedia.org/wikipedia/commons/thumb/0/0d/Cow_clipart_01.svg/549px-Cow_clipart_01.svg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43" y="4020933"/>
            <a:ext cx="5548866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ction Button: Go Back or Previous 47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Druken, Wendy (ASD-E)</dc:creator>
  <cp:lastModifiedBy>Druken, Wendy (ASD-E)</cp:lastModifiedBy>
  <cp:revision>1</cp:revision>
  <dcterms:created xsi:type="dcterms:W3CDTF">2017-10-25T17:57:40Z</dcterms:created>
  <dcterms:modified xsi:type="dcterms:W3CDTF">2017-10-25T17:57:57Z</dcterms:modified>
</cp:coreProperties>
</file>