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2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6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82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99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1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67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7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5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9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11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6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8387-1D6F-42AD-B795-BAF04B967C2E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09B6-77DA-4B6A-8451-8C30687DE2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1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Go Forward or Next 6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09" y="2514600"/>
            <a:ext cx="4474725" cy="4134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723900"/>
            <a:ext cx="10485300" cy="7505699"/>
          </a:xfrm>
          <a:prstGeom prst="rect">
            <a:avLst/>
          </a:prstGeom>
        </p:spPr>
      </p:pic>
      <p:sp>
        <p:nvSpPr>
          <p:cNvPr id="16" name="Action Button: Go Back or Previous 15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ction Button: Go Back or Previous 39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/>
          <p:cNvSpPr/>
          <p:nvPr/>
        </p:nvSpPr>
        <p:spPr>
          <a:xfrm>
            <a:off x="3860185" y="268719"/>
            <a:ext cx="2287562" cy="1422353"/>
          </a:xfrm>
          <a:prstGeom prst="roundRect">
            <a:avLst>
              <a:gd name="adj" fmla="val 10545"/>
            </a:avLst>
          </a:prstGeom>
          <a:solidFill>
            <a:schemeClr val="bg1">
              <a:alpha val="7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99225" y="272087"/>
            <a:ext cx="2497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Priests, Officials, and Royals. Consists of a very small group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in the total population.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https://upload.wikimedia.org/wikipedia/commons/thumb/6/6d/Crown_of_a_Royal_Prince_of_the_Blood_of_France.svg/800px-Crown_of_a_Royal_Prince_of_the_Blood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0" y="1122"/>
            <a:ext cx="3322696" cy="17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5876" y="1463820"/>
            <a:ext cx="636180" cy="1255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5876" y="4076221"/>
            <a:ext cx="636180" cy="1255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8" y="205828"/>
            <a:ext cx="3594312" cy="6468463"/>
          </a:xfrm>
          <a:prstGeom prst="rect">
            <a:avLst/>
          </a:prstGeom>
        </p:spPr>
      </p:pic>
      <p:sp>
        <p:nvSpPr>
          <p:cNvPr id="32" name="Rectangle: Rounded Corners 31"/>
          <p:cNvSpPr/>
          <p:nvPr/>
        </p:nvSpPr>
        <p:spPr>
          <a:xfrm>
            <a:off x="4224248" y="2617272"/>
            <a:ext cx="1522865" cy="1550096"/>
          </a:xfrm>
          <a:prstGeom prst="roundRect">
            <a:avLst>
              <a:gd name="adj" fmla="val 10545"/>
            </a:avLst>
          </a:prstGeom>
          <a:solidFill>
            <a:schemeClr val="bg1">
              <a:alpha val="7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74799" y="2618474"/>
            <a:ext cx="16788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Workers for the nobles and palaces. 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Held jobs involving farming, fishing, and crafting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012779" y="5227642"/>
            <a:ext cx="1734334" cy="1422353"/>
          </a:xfrm>
          <a:prstGeom prst="roundRect">
            <a:avLst>
              <a:gd name="adj" fmla="val 10545"/>
            </a:avLst>
          </a:prstGeom>
          <a:solidFill>
            <a:schemeClr val="bg1">
              <a:alpha val="7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32101" y="5265515"/>
            <a:ext cx="1715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90% of the population were farmers. Slaves mostly worked on Palace building projects and were owned by the palace.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19" y="5077433"/>
            <a:ext cx="3830693" cy="17229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6813" y="2409774"/>
            <a:ext cx="2968361" cy="2084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33" y="1028700"/>
            <a:ext cx="6166597" cy="48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Forward or Next 3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ction Button: Go Back or Previous 22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7"/>
          <a:stretch/>
        </p:blipFill>
        <p:spPr>
          <a:xfrm>
            <a:off x="1728975" y="82939"/>
            <a:ext cx="9108950" cy="190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35" y="2895273"/>
            <a:ext cx="6720629" cy="3556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"/>
          <a:stretch/>
        </p:blipFill>
        <p:spPr>
          <a:xfrm>
            <a:off x="1704751" y="1035638"/>
            <a:ext cx="8759272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Druken, Wendy (ASD-E)</dc:creator>
  <cp:lastModifiedBy>Druken, Wendy (ASD-E)</cp:lastModifiedBy>
  <cp:revision>1</cp:revision>
  <dcterms:created xsi:type="dcterms:W3CDTF">2017-10-25T17:59:20Z</dcterms:created>
  <dcterms:modified xsi:type="dcterms:W3CDTF">2017-10-25T17:59:37Z</dcterms:modified>
</cp:coreProperties>
</file>